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-86" y="-35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26/3/2020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27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 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SG" dirty="0"/>
              <a:t>Refine our code to make things smooth, we work on each others feedback and inputs</a:t>
            </a:r>
          </a:p>
          <a:p>
            <a:pPr marL="514350" indent="-514350">
              <a:buAutoNum type="arabicParenR"/>
            </a:pPr>
            <a:r>
              <a:rPr lang="en-SG" dirty="0"/>
              <a:t>Research on evaluation methods, BLEU and ROUGE</a:t>
            </a:r>
          </a:p>
          <a:p>
            <a:pPr marL="514350" indent="-514350">
              <a:buAutoNum type="arabicParenR"/>
            </a:pPr>
            <a:r>
              <a:rPr lang="en-SG" dirty="0"/>
              <a:t>Research on fine tuning the BERT model but found it challenging,</a:t>
            </a:r>
            <a:br>
              <a:rPr lang="en-SG" dirty="0"/>
            </a:br>
            <a:r>
              <a:rPr lang="en-SG" dirty="0"/>
              <a:t>most online resources don’t discuss much. “mostly plug and play”</a:t>
            </a:r>
          </a:p>
          <a:p>
            <a:pPr marL="514350" indent="-514350">
              <a:buAutoNum type="arabicParenR"/>
            </a:pPr>
            <a:r>
              <a:rPr lang="en-SG" dirty="0"/>
              <a:t>Calculating ROUGE score and evaluations</a:t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</a:t>
            </a:r>
            <a:r>
              <a:rPr lang="en-SG" dirty="0" smtClean="0"/>
              <a:t>will do</a:t>
            </a:r>
            <a:r>
              <a:rPr lang="en-SG" dirty="0" smtClean="0"/>
              <a:t> next week (last week)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73"/>
            <a:ext cx="10515600" cy="4985471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SG" sz="3600" dirty="0" smtClean="0"/>
              <a:t>Wrapping up </a:t>
            </a:r>
            <a:r>
              <a:rPr lang="en-SG" sz="3600" dirty="0" smtClean="0">
                <a:sym typeface="Wingdings" pitchFamily="2" charset="2"/>
              </a:rPr>
              <a:t></a:t>
            </a:r>
            <a:endParaRPr lang="en-SG" sz="3600" dirty="0"/>
          </a:p>
          <a:p>
            <a:pPr marL="514350" indent="-514350">
              <a:buAutoNum type="arabicParenR"/>
            </a:pPr>
            <a:r>
              <a:rPr lang="en-SG" sz="3600" dirty="0" smtClean="0"/>
              <a:t>Documentations. </a:t>
            </a:r>
            <a:r>
              <a:rPr lang="en-SG" sz="3600" dirty="0" smtClean="0"/>
              <a:t>Report writing</a:t>
            </a:r>
            <a:endParaRPr lang="en-SG" sz="3600" dirty="0"/>
          </a:p>
          <a:p>
            <a:pPr marL="514350" indent="-514350">
              <a:buAutoNum type="arabicParenR"/>
            </a:pPr>
            <a:r>
              <a:rPr lang="en-SG" sz="3600" dirty="0" smtClean="0"/>
              <a:t>Cleaning up </a:t>
            </a:r>
            <a:r>
              <a:rPr lang="en-SG" sz="3600" smtClean="0"/>
              <a:t>the code</a:t>
            </a:r>
            <a:r>
              <a:rPr lang="en-SG" dirty="0"/>
              <a:t/>
            </a:r>
            <a:br>
              <a:rPr lang="en-SG" dirty="0"/>
            </a:b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0393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/>
              <a:t>Why we ROUGE instead of BLEU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Aim: to compare against BERT generated summary against user summary</a:t>
            </a:r>
          </a:p>
          <a:p>
            <a:r>
              <a:rPr lang="en-SG" dirty="0"/>
              <a:t>Generally they work the same using n-grams, and a variation of recall and precision</a:t>
            </a:r>
          </a:p>
          <a:p>
            <a:r>
              <a:rPr lang="en-SG" dirty="0"/>
              <a:t>ROUGE provide us the recall, precision and the F-score which give us insight on whether the BERT summary is too vague or too rich.</a:t>
            </a:r>
          </a:p>
          <a:p>
            <a:r>
              <a:rPr lang="en-SG" dirty="0"/>
              <a:t>F-score give a good aggregation of the results</a:t>
            </a:r>
          </a:p>
          <a:p>
            <a:r>
              <a:rPr lang="en-SG" dirty="0"/>
              <a:t>BLEU doesn’t seem to work very well when there are differences in the summary corpus length, brevity penalty</a:t>
            </a:r>
          </a:p>
        </p:txBody>
      </p:sp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411" y="141322"/>
            <a:ext cx="10515600" cy="826366"/>
          </a:xfrm>
        </p:spPr>
        <p:txBody>
          <a:bodyPr/>
          <a:lstStyle/>
          <a:p>
            <a:r>
              <a:rPr lang="en-SG" dirty="0"/>
              <a:t>ROUGE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662" y="846194"/>
            <a:ext cx="10428743" cy="387927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In this example, </a:t>
            </a:r>
          </a:p>
          <a:p>
            <a:r>
              <a:rPr lang="en-SG" dirty="0"/>
              <a:t>BERT model highlighted : sentences 0, 1</a:t>
            </a:r>
          </a:p>
          <a:p>
            <a:r>
              <a:rPr lang="en-SG" dirty="0"/>
              <a:t>USER highlighted: 0, 1, 2, 6</a:t>
            </a:r>
          </a:p>
          <a:p>
            <a:r>
              <a:rPr lang="en-SG" dirty="0"/>
              <a:t>We are able to gauge the correctness of the model which is 65% (relative comparison)</a:t>
            </a:r>
          </a:p>
          <a:p>
            <a:r>
              <a:rPr lang="en-SG" dirty="0"/>
              <a:t>We know that the error is because of recall:</a:t>
            </a:r>
            <a:br>
              <a:rPr lang="en-SG" dirty="0"/>
            </a:br>
            <a:r>
              <a:rPr lang="en-SG" dirty="0"/>
              <a:t>1) thus, we can increase pre-training corpus for this project </a:t>
            </a:r>
            <a:br>
              <a:rPr lang="en-SG" dirty="0"/>
            </a:br>
            <a:r>
              <a:rPr lang="en-SG" dirty="0"/>
              <a:t>2) we can tweak the parameters to increase length of summary output</a:t>
            </a:r>
          </a:p>
          <a:p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51" y="4207519"/>
            <a:ext cx="9045008" cy="237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43" y="4992212"/>
            <a:ext cx="2340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BLEU: we only get one number.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57388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sz="3600" dirty="0"/>
          </a:p>
          <a:p>
            <a:endParaRPr lang="en-S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AECA143-7504-4D29-A497-BD36CADC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“WebApp” Update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2CCD48-30B3-4B4A-899E-6F6D6026E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09" y="1191492"/>
            <a:ext cx="9652782" cy="5427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217</Words>
  <Application>Microsoft Office PowerPoint</Application>
  <PresentationFormat>Custom</PresentationFormat>
  <Paragraphs>25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Update Team: Eugin and Seng Tian</vt:lpstr>
      <vt:lpstr>Things we have done this week</vt:lpstr>
      <vt:lpstr>Things we will do next week (last week)</vt:lpstr>
      <vt:lpstr>Why we ROUGE instead of BLEU</vt:lpstr>
      <vt:lpstr>ROUGE example</vt:lpstr>
      <vt:lpstr>Streamlit “WebApp” Update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User</cp:lastModifiedBy>
  <cp:revision>33</cp:revision>
  <dcterms:created xsi:type="dcterms:W3CDTF">2020-03-17T06:53:48Z</dcterms:created>
  <dcterms:modified xsi:type="dcterms:W3CDTF">2020-03-26T15:36:35Z</dcterms:modified>
</cp:coreProperties>
</file>